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5E16-84EA-42E0-9BA8-F9821B0E2BD0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ED35-6E35-489E-B7B7-D2000166E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22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5E16-84EA-42E0-9BA8-F9821B0E2BD0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ED35-6E35-489E-B7B7-D2000166E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6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5E16-84EA-42E0-9BA8-F9821B0E2BD0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ED35-6E35-489E-B7B7-D2000166E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19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5E16-84EA-42E0-9BA8-F9821B0E2BD0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ED35-6E35-489E-B7B7-D2000166E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5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5E16-84EA-42E0-9BA8-F9821B0E2BD0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ED35-6E35-489E-B7B7-D2000166E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32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5E16-84EA-42E0-9BA8-F9821B0E2BD0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ED35-6E35-489E-B7B7-D2000166E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5E16-84EA-42E0-9BA8-F9821B0E2BD0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ED35-6E35-489E-B7B7-D2000166E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7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5E16-84EA-42E0-9BA8-F9821B0E2BD0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ED35-6E35-489E-B7B7-D2000166E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0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5E16-84EA-42E0-9BA8-F9821B0E2BD0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ED35-6E35-489E-B7B7-D2000166E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0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5E16-84EA-42E0-9BA8-F9821B0E2BD0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ED35-6E35-489E-B7B7-D2000166E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3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5E16-84EA-42E0-9BA8-F9821B0E2BD0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ED35-6E35-489E-B7B7-D2000166E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8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0">
              <a:schemeClr val="accent5">
                <a:lumMod val="95000"/>
                <a:lumOff val="5000"/>
              </a:schemeClr>
            </a:gs>
            <a:gs pos="58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35E16-84EA-42E0-9BA8-F9821B0E2BD0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DED35-6E35-489E-B7B7-D2000166E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6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4833" y="179882"/>
            <a:ext cx="11692327" cy="989351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Setting the Stage for WWII</a:t>
            </a:r>
            <a:endParaRPr lang="en-US" b="1" dirty="0">
              <a:solidFill>
                <a:srgbClr val="FF99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652" y="1364310"/>
            <a:ext cx="6908687" cy="485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4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032"/>
            <a:ext cx="105156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World War II Begins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7432"/>
            <a:ext cx="10515600" cy="558943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On September 1, 1939 Germany invaded Poland.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Great Britain and France had a pact with Poland, so both countries declared war on Germany.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World War II begins!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4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5303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The Invasion of Poland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3037"/>
            <a:ext cx="10515600" cy="564094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Hitler wanted more Lebensraum, or “living space,” for the German people.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On August 31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, Hitler assigned German soldiers to dress in Polish military uniforms and stage a phony (fake) invasion of Germany.  The German soldiers in Polish uniforms caused little damage to nonessential positions in Germany.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Nazi propagandists publicized the “attack” by Poland as an unforgivable act of aggression. 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Germany invaded Poland at 4:45 a.m. on September 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, 1939.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4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3670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Invasion of Poland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6702"/>
            <a:ext cx="10515600" cy="575403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Germany attacked Poland using a military strategy known as blitzkrieg, or “lightning war.”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This strategy used the Luftwaffe- German air force – to bomb important sites, followed by quick movement of tanks and soldiers to overwhelm the enemy.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Polish military was outmatched by the more modern German army.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On September 17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the Soviet Union attacked Poland from the east.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Polish army was overwhelmed and had to surrender.  Germany immediately began begins killing Jews throughout Poland.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3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360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The Invasion of Poland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7805" y="1003300"/>
            <a:ext cx="6735336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8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39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The Invasion of Poland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7893" y="1094705"/>
            <a:ext cx="7956689" cy="538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3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5606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The Invasion of Poland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851" y="1056068"/>
            <a:ext cx="3250771" cy="2511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894" y="1056068"/>
            <a:ext cx="3726432" cy="2511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528" y="1080420"/>
            <a:ext cx="3428246" cy="24870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941" y="3897031"/>
            <a:ext cx="3989440" cy="2597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5519" y="3816236"/>
            <a:ext cx="3617708" cy="27590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0365" y="3832822"/>
            <a:ext cx="3767678" cy="272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5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9470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The Invasion of France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276" y="1094704"/>
            <a:ext cx="11178862" cy="549927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On May 10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1940, Germany used its blitzkrieg tactics to invade France.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Germany attacked through dense forests that were not heavily protected.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French did not believe the Germans could advance through such challenging areas, so they placed troops and installations in other areas.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Many French troops and citizens fled the country before Germans took over.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On June 25, only seven weeks after the invasion began, France surrendered to the German army.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4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5303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The Invasion of France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8885" y="953037"/>
            <a:ext cx="8186484" cy="54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3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3030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The Invasion of France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552" y="3547303"/>
            <a:ext cx="5013987" cy="2906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17" y="1091618"/>
            <a:ext cx="5266722" cy="2106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683" y="1030310"/>
            <a:ext cx="3888480" cy="542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2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84856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30" y="1184856"/>
            <a:ext cx="11449318" cy="54477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4000" dirty="0" smtClean="0">
                <a:solidFill>
                  <a:schemeClr val="bg1"/>
                </a:solidFill>
              </a:rPr>
              <a:t>Now that France has surrendered, who was left to stop Hitler?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2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4833" y="179882"/>
            <a:ext cx="11692327" cy="98935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9900"/>
                </a:solidFill>
              </a:rPr>
              <a:t>The Treaty of Versailles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8794" y="1169234"/>
            <a:ext cx="10174310" cy="551638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Following WWI Germany was punished and humiliated by the Treaty of Versailles.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Part of the Treaty forced Germany to pay for damages. What was this called?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War Reparations!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32" y="3258355"/>
            <a:ext cx="4149671" cy="34272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624" y="3258355"/>
            <a:ext cx="3782968" cy="342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15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The Battle of Britain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13" y="940158"/>
            <a:ext cx="11487955" cy="56538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From July to October 1940, Germany fought Great Britain in the first major military combat to be fought entirely in the air.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Why was the fighting only fought in the air?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Battle was fought between the RAF –Britain's Royal Air Force – and Germany’s Luftwaffe.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Germany bombed airfields, shipping yards and later major cities in hopes of forcing Britain to surrender.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Britain was able to with stand the attacks and Hitler realized he must abandon the attacks because of his heavy losses.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RAF and the persistence of the British citizens gave the German war machine it’s first defeat.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3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9848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The Battle of Britain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154" y="798490"/>
            <a:ext cx="3989535" cy="3270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784" y="915183"/>
            <a:ext cx="3524250" cy="2647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4129" y="915183"/>
            <a:ext cx="3770192" cy="29274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4129" y="3959319"/>
            <a:ext cx="3769083" cy="28487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154" y="4226837"/>
            <a:ext cx="3892969" cy="25812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6851" y="3664569"/>
            <a:ext cx="2485622" cy="314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2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8561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The Battle of Britain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003" y="785611"/>
            <a:ext cx="3826430" cy="2674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03" y="3705896"/>
            <a:ext cx="3734873" cy="2894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9426" y="860598"/>
            <a:ext cx="3827997" cy="25242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9425" y="3462112"/>
            <a:ext cx="3827997" cy="31054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8470" y="785611"/>
            <a:ext cx="3429091" cy="26730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3790" y="3542906"/>
            <a:ext cx="2990075" cy="31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6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4833" y="179882"/>
            <a:ext cx="11692327" cy="98935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9900"/>
                </a:solidFill>
              </a:rPr>
              <a:t>Payback Time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1673" y="1169234"/>
            <a:ext cx="10097037" cy="551638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Germany could not afford to pay the reparations, so what did they do?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They started printing money………and didn’t stop.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03" y="2750645"/>
            <a:ext cx="5050894" cy="36197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996" y="2750645"/>
            <a:ext cx="5439513" cy="361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7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4833" y="179882"/>
            <a:ext cx="11692327" cy="98935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9900"/>
                </a:solidFill>
              </a:rPr>
              <a:t>Inflation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885" y="1169234"/>
            <a:ext cx="10496281" cy="551638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Inflation- an economic condition when money loses its value as prices rise.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Since Germany continued printing money they suffered from inflation.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Imagine buying a candy bar for $1.  The next day you go to buy another and the price is $4. This is what occurred in Germany during the 1920’s.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Because prices kept rising people couldn’t afford to eat.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429" y="3265736"/>
            <a:ext cx="4181200" cy="32593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58" y="3265735"/>
            <a:ext cx="2613824" cy="3419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9714" y="3265735"/>
            <a:ext cx="2932091" cy="348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0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425"/>
            <a:ext cx="10515600" cy="113334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9900"/>
                </a:solidFill>
              </a:rPr>
              <a:t>Looking for Hope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0766"/>
            <a:ext cx="10515600" cy="4876197"/>
          </a:xfrm>
        </p:spPr>
        <p:txBody>
          <a:bodyPr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 huge national debt, inflation, and unemployment left the German people desperate for a change.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Scared and desperate, the German people were willing to following almost anyone that promised to end their suffering………………….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3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1228" y="1098860"/>
            <a:ext cx="6848940" cy="451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7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864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9900"/>
                </a:solidFill>
              </a:rPr>
              <a:t>The Rise of Dictators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8642"/>
            <a:ext cx="10515600" cy="52883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In the 1920’s, Adolf Hitler stated in his book </a:t>
            </a:r>
            <a:r>
              <a:rPr lang="en-US" sz="2400" i="1" dirty="0" smtClean="0">
                <a:solidFill>
                  <a:schemeClr val="bg1"/>
                </a:solidFill>
              </a:rPr>
              <a:t>Mein </a:t>
            </a:r>
            <a:r>
              <a:rPr lang="en-US" sz="2400" i="1" dirty="0" err="1" smtClean="0">
                <a:solidFill>
                  <a:schemeClr val="bg1"/>
                </a:solidFill>
              </a:rPr>
              <a:t>Kampf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(My Struggle):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	“He who wants to live must fight, and he who does not want to fight in this 	  world, where eternal struggle is the law of life, has no right to exist.”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Hitler was among other ruthless leaders to rise to power in the 1920’s and 1930’s by taking advantage of people’s anger and suffering.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Hitler and other leaders promised a better life and a glorious future.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Once they won power, these men became dictators- leaders who control their nations by force.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Civil liberties and the free press ceased to exist.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These leaders often tried to expand their countries boundaries to inherit </a:t>
            </a:r>
            <a:r>
              <a:rPr lang="en-US" sz="2400" smtClean="0">
                <a:solidFill>
                  <a:schemeClr val="bg1"/>
                </a:solidFill>
              </a:rPr>
              <a:t>more land, </a:t>
            </a:r>
            <a:r>
              <a:rPr lang="en-US" sz="2400" dirty="0" smtClean="0">
                <a:solidFill>
                  <a:schemeClr val="bg1"/>
                </a:solidFill>
              </a:rPr>
              <a:t>resources and control.</a:t>
            </a:r>
          </a:p>
          <a:p>
            <a:pPr marL="0" indent="0">
              <a:buNone/>
            </a:pP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5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669"/>
            <a:ext cx="10515600" cy="114621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9900"/>
                </a:solidFill>
              </a:rPr>
              <a:t>Rise of Fascism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07" y="1287886"/>
            <a:ext cx="11423561" cy="5267459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Fascism- a political philosophy in which total power is given to a dictator and individual freedoms are denied and nationalism and, often racism are emphasized.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Fascist dictators included:</a:t>
            </a:r>
          </a:p>
          <a:p>
            <a:pPr marL="0" indent="0" algn="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Adolf Hitler - Germany</a:t>
            </a:r>
            <a:r>
              <a:rPr lang="en-US" sz="2600" dirty="0" smtClean="0">
                <a:solidFill>
                  <a:schemeClr val="bg1"/>
                </a:solidFill>
              </a:rPr>
              <a:t>					Benito Mussolini - Italy		</a:t>
            </a:r>
          </a:p>
          <a:p>
            <a:pPr marL="0" indent="0" algn="r"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	               Hideki </a:t>
            </a:r>
            <a:r>
              <a:rPr lang="en-US" sz="2600" dirty="0" err="1" smtClean="0">
                <a:solidFill>
                  <a:schemeClr val="bg1"/>
                </a:solidFill>
              </a:rPr>
              <a:t>Tojo</a:t>
            </a:r>
            <a:r>
              <a:rPr lang="en-US" sz="2600" dirty="0" smtClean="0">
                <a:solidFill>
                  <a:schemeClr val="bg1"/>
                </a:solidFill>
              </a:rPr>
              <a:t> - Japan						</a:t>
            </a:r>
          </a:p>
          <a:p>
            <a:pPr marL="0" indent="0" algn="ctr">
              <a:buNone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	 </a:t>
            </a:r>
          </a:p>
          <a:p>
            <a:pPr marL="0" indent="0" algn="r">
              <a:buNone/>
            </a:pPr>
            <a:r>
              <a:rPr lang="en-US" sz="2600" dirty="0">
                <a:solidFill>
                  <a:schemeClr val="bg1"/>
                </a:solidFill>
              </a:rPr>
              <a:t>	</a:t>
            </a:r>
            <a:r>
              <a:rPr lang="en-US" sz="2600" dirty="0" smtClean="0">
                <a:solidFill>
                  <a:schemeClr val="bg1"/>
                </a:solidFill>
              </a:rPr>
              <a:t>					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4" y="3039600"/>
            <a:ext cx="2526556" cy="2736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141" y="3818583"/>
            <a:ext cx="2565531" cy="2736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167" y="3039600"/>
            <a:ext cx="2334965" cy="291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182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Appeasement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1825"/>
            <a:ext cx="10515600" cy="535761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 1938 Hitler and Germany annexed Austria, </a:t>
            </a:r>
            <a:r>
              <a:rPr lang="en-US" dirty="0" err="1" smtClean="0">
                <a:solidFill>
                  <a:schemeClr val="bg1"/>
                </a:solidFill>
              </a:rPr>
              <a:t>Sudentenland</a:t>
            </a:r>
            <a:r>
              <a:rPr lang="en-US" dirty="0" smtClean="0">
                <a:solidFill>
                  <a:schemeClr val="bg1"/>
                </a:solidFill>
              </a:rPr>
              <a:t>, and Czechoslovakia.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Although Hitler’s actions were a direct violation of the Treaty of Versailles, Great Britain and France only warned Hitler to stop what he was doing.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major countries in Europe were scared to confront Hitler because it may cause another war. This was a policy of appeasement.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Germany even continued to built up their military (another violation of the Treaty of Versailles) but European countries did nothing.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7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774</Words>
  <Application>Microsoft Office PowerPoint</Application>
  <PresentationFormat>Widescreen</PresentationFormat>
  <Paragraphs>79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Setting the Stage for WWII</vt:lpstr>
      <vt:lpstr>The Treaty of Versailles</vt:lpstr>
      <vt:lpstr>Payback Time</vt:lpstr>
      <vt:lpstr>Inflation</vt:lpstr>
      <vt:lpstr>Looking for Hope</vt:lpstr>
      <vt:lpstr>PowerPoint Presentation</vt:lpstr>
      <vt:lpstr>The Rise of Dictators</vt:lpstr>
      <vt:lpstr>Rise of Fascism</vt:lpstr>
      <vt:lpstr>Appeasement</vt:lpstr>
      <vt:lpstr>World War II Begins</vt:lpstr>
      <vt:lpstr>The Invasion of Poland</vt:lpstr>
      <vt:lpstr>Invasion of Poland</vt:lpstr>
      <vt:lpstr>The Invasion of Poland</vt:lpstr>
      <vt:lpstr>The Invasion of Poland</vt:lpstr>
      <vt:lpstr>The Invasion of Poland</vt:lpstr>
      <vt:lpstr>The Invasion of France</vt:lpstr>
      <vt:lpstr>The Invasion of France</vt:lpstr>
      <vt:lpstr>The Invasion of France</vt:lpstr>
      <vt:lpstr>PowerPoint Presentation</vt:lpstr>
      <vt:lpstr>The Battle of Britain</vt:lpstr>
      <vt:lpstr>The Battle of Britain</vt:lpstr>
      <vt:lpstr>The Battle of Britain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Hamm-Gina</dc:creator>
  <cp:lastModifiedBy>Hamm-Gina</cp:lastModifiedBy>
  <cp:revision>38</cp:revision>
  <dcterms:created xsi:type="dcterms:W3CDTF">2015-02-28T01:59:09Z</dcterms:created>
  <dcterms:modified xsi:type="dcterms:W3CDTF">2015-03-15T15:45:59Z</dcterms:modified>
</cp:coreProperties>
</file>